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2" r:id="rId18"/>
    <p:sldId id="428" r:id="rId19"/>
    <p:sldId id="429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52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13/08/2020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13/08/2020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6667" r="-18225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99" t="-96667" r="-9338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1339" r="-182254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71782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2,624,790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1,303,726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122.04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DSConvLarge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691,463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106.09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DSConvSmall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1278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is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in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is not so much difference between using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presented different model sizes in order to fit different devices.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6567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" y="2426573"/>
            <a:ext cx="9128125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 you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“Four”-Unknown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“Three”-Unknown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“Four” – “For”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“Three” – “Tree”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269422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10-commands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21commands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108229"/>
            <a:ext cx="8842375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divides a 3x3 kernel into a 3x1 and 1x3 kernel. Instead of doing one convolution with 9 multiplications, we do two convolutions with 3 multiplications each (6 in total) to achieve the same result.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 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523824" y="1016000"/>
            <a:ext cx="8069043" cy="23262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5472</TotalTime>
  <Words>1897</Words>
  <Application>Microsoft Office PowerPoint</Application>
  <PresentationFormat>Presentazione su schermo (4:3)</PresentationFormat>
  <Paragraphs>482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769</cp:revision>
  <dcterms:created xsi:type="dcterms:W3CDTF">2011-09-22T18:51:05Z</dcterms:created>
  <dcterms:modified xsi:type="dcterms:W3CDTF">2020-08-13T07:19:40Z</dcterms:modified>
</cp:coreProperties>
</file>